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7.1472539873386154</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5.7033800190608641</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7.3823891845106271</c:v>
                </c:pt>
                <c:pt idx="1">
                  <c:v>7.1042965982238764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7.0046665255662317</c:v>
                </c:pt>
                <c:pt idx="1">
                  <c:v>8.0395466296769094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6.7814475854342833</c:v>
                </c:pt>
                <c:pt idx="1">
                  <c:v>6.909182806719504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8.4827977969059241</c:v>
                </c:pt>
                <c:pt idx="1">
                  <c:v>8.7174828968103668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7.3816624856805779</c:v>
                </c:pt>
                <c:pt idx="1">
                  <c:v>8.2443600162640802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5.8851618256735359</c:v>
                </c:pt>
                <c:pt idx="1">
                  <c:v>4.6120474083719278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9.3192652306789512</c:v>
                </c:pt>
                <c:pt idx="1">
                  <c:v>9.4888559993507524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9.3173310831960059</c:v>
                </c:pt>
                <c:pt idx="1">
                  <c:v>9.2759034959532372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8.3081623156833118</c:v>
                </c:pt>
                <c:pt idx="1">
                  <c:v>8.7674827954302845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1.9672871041602999</c:v>
                </c:pt>
                <c:pt idx="1">
                  <c:v>2.2536141167030208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0.43442373487817809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0.69357676082076125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0.19336401537217363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2.0186927807709001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0.19336401537217363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8.2316823140588191E-2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5.6510178592648783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0.67229216143147497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0.19839569126486634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2.0712227604582125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0.19839569126486634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1.2922122340098596E-2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5.755742178856849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6.6676255293683822</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0.10070708993349164</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0.12204296094038281</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1.2741111303469026</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0.12204296094038369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0.25793095798737564</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6.826807844167746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9.2033806572606736E-2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0.12951126305765204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1.3520791407842569</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0.12951126305765204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0.46454353023462325</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4.892346016228899E-2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6.258994650532558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4.7715491921451303E-2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0.11601666973995073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1.21119750850408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0.11601666973994984</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0.21073898482101949</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5.8817076890750171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0.33626143422370003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0.10296366483163766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1.0749259963250353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0.10296366483163766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5.7261849731673919E-2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7.7029919336982058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7.4402782230043716</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0.22680740988859505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0.15861103646233143</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1.6558766306172679</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0.15861103646233143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0.44691163444965021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6.288778153411835</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0.30980003741779782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0.17831130752083713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1.8615446546727625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0.17296893517937839</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7.1493485340069816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0.21931268958744354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0.11447324583401119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1.1950843827469768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0.11447324583401119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0.41060371493308256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0.12237588063509008</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6.5375900022101217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0.35951661750354358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0.11121318423795579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1.161049803995823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0.11121318423795579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0.31502572473872981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7.8067007372539168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0.33672300004355993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0.10348998768105933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1.0804207319118904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0.10348998768106021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0.31111961138962307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8.0684741377885931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0.29884943416443743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0.12429321488256839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1.2976034610127058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0.12429321488256839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0.21148175752122711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8.4998480843573905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2.0177920910930958E-2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0.37754370966680106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0.10525636353975898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1.0988614443020461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0.10525636353976076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0.18396494542324326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8.9263849931015056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5.098908783688719</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0.19182030818904616</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0.25206732418455591</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2.6315469640005635</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0.25206732418455502</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0.43342860745957879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5.0187762379572121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0.11699320230345744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2.1236412104099838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0.20341668408695757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0.56051457753690492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5.179041329420226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6.4462059578342021</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0.44528186522587276</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0.21113549303818324</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2.204224476515618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0.21113549303818413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0.67076574029230862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7.1451594406702474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0.23551679318359042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0.18631587989272624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1.9451112501905019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0.18631587989272713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0.66829582648428421</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0.11270812095639471</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4.7906989459960627</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0.28731874606054486</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0.48514550993271666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0.13525494096624424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1.4120423201112473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0.13525494096624513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0.36566104058176485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8.1017129696723416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3.4512543094698662</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0.14655272032705291</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0.12001319693043588</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1.2529206831705662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0.12001319693043699</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0.43047494758807403</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7.3474530156036888E-2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1.8690059498440741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1.0203952591242071E-2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0.10244361815124514</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1.0694967830489579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0.10244361815124492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0.36745468233757306</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0.50193306311876817</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1.780118586415794</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0.4478910814904401</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0.48737869161423908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0.13587753532261093</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1.4185421165192249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0.13587753532261093</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0.4873786916142393</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1.9930667831395077E-2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2.53054072343456</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2.007186698270802E-2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1.4035322719464864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0.13443979113273663</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0.48222165163354003</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3.1165848683405883E-2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4.3559638026866372</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4.0765229024005922E-2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0.15699925769006695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1.6390498897911119</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0.15699925769006651</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0.48137604074330298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4.2245416274020178</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3.838115497930783E-2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0.15223077576159127</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1.5892676176050413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0.15223077576159039</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0.13929695967209987</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5.9473551670361093</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4.8543515414443306</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6.4104758299861944</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0.17350339239211099</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0.19908241241595004</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2.0783920314698339</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0.19908241241595093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0.6731504511863875</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5.4469637185226309</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2.8844947878222893E-2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0.15072559291193022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1.5735537230290215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0.150725592911928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0.3163826499657727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4.2617393643660302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7.8558669092135638</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0.20859643088213975</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0.33174496438661727</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9.2488015771151844E-2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0.96556171211946129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9.2488015771150955E-2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3.7108762580448484E-2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7.8485551293175897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0.15888427742414279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0.34511446641149046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9.6215332978257351E-2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1.0044743729014849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9.6215332978257351E-2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0.22497870304897383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7.863178689109537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6.72745017010143</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0.32908779339247918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0.1165915549159795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1.2171992278642438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0.11659155491597861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0.41820187092224259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6.8919162691841507E-2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6.72745017010143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2.317437063480968</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7.1443712937903081E-2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0.19397294350399297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2.0250499037409941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0.19397294350399319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0.49659234574687972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2.317437063480968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0.33581084001433137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0.13063328488962611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1.3637928889070174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0.13063328488962522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0.14604107264954003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7.938629656644606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8.850974974697845E-2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0.11571305109530883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1.208027773096636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0.11571305109530616</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0.28056857201729368</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6.9236711363552423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0.22134578678756789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0.45308894802752508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0.1263178111787937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1.3187399579937988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0.1263178111787937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1.1298301556264434E-2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7.9319368322464268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0.16482925254383929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0.27352831713009795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7.6257649774308156E-2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0.79611900270926128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7.6257649774309044E-2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0.27352831713009884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0.26574439954932139</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9.3131019322149768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0.30576290502557502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0.13213329634231208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1.3794527948351334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0.13213329634231208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5.7966621908770222E-2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8.7175350366632092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0.53812731132772829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0.15375826284041327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1.605214365156824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0.15375826284041327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0.30337920387245365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6.6195164387989882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0.20924285862471104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1.0204121436414328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0.2844832765093539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2.9699648894554791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0.2844832765093539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0.3953856865948886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7.1042965982238764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0.12991331088744751</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0.42808198393537555</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0.1193460565551181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1.2459558326691855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0.1193460565551181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0.21179652018720585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6.909182806719504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0.40844284988931978</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0.18455803492030842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1.9267595990381148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0.18455803492030753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0.19376998956544345</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8.0395466296769094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0.3258627582427307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0.41971108706737859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0.11701231309354831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1.2215918833119339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0.11701231309354831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0.41971108706737859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0.93157485486061908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9.2110490006774306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0.78569925366310311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0.22619571057497634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2.3614510026603384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0.11287006573121516</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8.7174828968103668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0.3685929185735155</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0.54996659330265807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0.15332657437327057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1.6007075990427424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0.15332657437327057</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0.54996659330265807</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5.3774975944106629E-2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8.2443600162640802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0.23725003400384193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0.12015589548851668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1.2544104357932078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0.12015589548851668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0.14932258196180115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6.2979873615731794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0.27387633306998094</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0.26073281174320195</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2.7220134199377295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0.2607328117432024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0.25020333154155239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4.6120474083719278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0.18244045447477841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0.28401357583488362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7.9180861507893496E-2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0.82663691687180574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7.9180861507893496E-2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0.1620420912283258</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9.2759034959532372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0.16461884124329806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0.33665544451442742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9.3857020917454292E-2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0.97985393086738881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9.3857020917454292E-2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0.27889041441269669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9.4888559993507524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0.20922230066194736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0.36091700098834689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0.10062096147022537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1.0504685068895263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0.10062096147022537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0.36091700098834778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2.0241472370814861E-2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8.7674827954302845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0.10368958487657842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0.19729052444188055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2.0596849762287439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0.19729052444188122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0.6119326501287734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2.2536141167030208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5.0482182008579217</c:v>
                </c:pt>
                <c:pt idx="1">
                  <c:v>7.1451594406702474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7.1493485340069816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6.8580838887571094</c:v>
                </c:pt>
                <c:pt idx="1">
                  <c:v>6.987150210409224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5.9736691958723176</c:v>
                </c:pt>
                <c:pt idx="1">
                  <c:v>6.2979873615731794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6.287412565355063</c:v>
                </c:pt>
                <c:pt idx="1">
                  <c:v>6.9236711363552423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0.37460174873350738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0.10852573995779569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1.1329932684680539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0.10852573995779657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0.31968108579986865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7.0983906376366646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4.3535578574029854</c:v>
                </c:pt>
                <c:pt idx="1">
                  <c:v>4.7451798039566624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6.1594503421439653</c:v>
                </c:pt>
                <c:pt idx="1">
                  <c:v>5.755742178856849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5.6404513657546813</c:v>
                </c:pt>
                <c:pt idx="1">
                  <c:v>5.6510178592648783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6.0518317535408821</c:v>
                </c:pt>
                <c:pt idx="1">
                  <c:v>6.258994650532558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5.0797325476222728</c:v>
                </c:pt>
                <c:pt idx="1">
                  <c:v>5.8817076890750171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7.640699757730431</c:v>
                </c:pt>
                <c:pt idx="1">
                  <c:v>8.0684741377885931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7.0351697203131804</c:v>
                </c:pt>
                <c:pt idx="1">
                  <c:v>7.8067007372539168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6.8598193183899916</c:v>
                </c:pt>
                <c:pt idx="1">
                  <c:v>6.5375900022101217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5.8390759849318856</c:v>
                </c:pt>
                <c:pt idx="1">
                  <c:v>6.288778153411835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8.5518114032376129</c:v>
                </c:pt>
                <c:pt idx="1">
                  <c:v>8.4998480843573905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2.4212164374953993E-2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1.3379685551648457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0.12815965595794143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0.16800205475151841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6.987150210409224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4.5552788241468134</c:v>
                </c:pt>
                <c:pt idx="1">
                  <c:v>5.179041329420226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3.7026374217050582</c:v>
                </c:pt>
                <c:pt idx="1">
                  <c:v>5.0187762379572121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8.0669552370556801</c:v>
                </c:pt>
                <c:pt idx="1">
                  <c:v>8.1017129696723416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4.7328845813513514</c:v>
                </c:pt>
                <c:pt idx="1">
                  <c:v>4.7906989459960627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4.3651700357401237</c:v>
                </c:pt>
                <c:pt idx="1">
                  <c:v>4.3559638026866372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1.9156199555171991</c:v>
                </c:pt>
                <c:pt idx="1">
                  <c:v>1.8690059498440741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2.6101056740411921</c:v>
                </c:pt>
                <c:pt idx="1">
                  <c:v>2.53054072343456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1.7025526213229041</c:v>
                </c:pt>
                <c:pt idx="1">
                  <c:v>1.780118586415794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4.3430600939685871</c:v>
                </c:pt>
                <c:pt idx="1">
                  <c:v>4.2245416274020178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5.9783896419196072</c:v>
                </c:pt>
                <c:pt idx="1">
                  <c:v>5.9473551670361093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0.20941741125902791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0.12367284670331102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1.2911269055767045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0.12367284670331102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0.37950746640307464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4.7451798039566624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4.249797751028189</c:v>
                </c:pt>
                <c:pt idx="1">
                  <c:v>4.2617393643660302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4.67268092710649</c:v>
                </c:pt>
                <c:pt idx="1">
                  <c:v>5.4469637185226309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7.7384851650027588</c:v>
                </c:pt>
                <c:pt idx="1">
                  <c:v>7.863178689109537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7.3963764537778527</c:v>
                </c:pt>
                <c:pt idx="1">
                  <c:v>7.8485551293175897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6.3190840309160503</c:v>
                </c:pt>
                <c:pt idx="1">
                  <c:v>6.72745017010143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2.5479426715174092</c:v>
                </c:pt>
                <c:pt idx="1">
                  <c:v>2.317437063480968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8.4257772815533247</c:v>
                </c:pt>
                <c:pt idx="1">
                  <c:v>8.7175350366632092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7.5435148439490014</c:v>
                </c:pt>
                <c:pt idx="1">
                  <c:v>7.9319368322464268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7.499269963504223</c:v>
                </c:pt>
                <c:pt idx="1">
                  <c:v>7.938629656644606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5.8689048625057048</c:v>
                </c:pt>
                <c:pt idx="1">
                  <c:v>6.6195164387989882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118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118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118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118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8298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RGD | Leeds and York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Leeds and York Partnership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07822957"/>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10518500"/>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6432622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59811536"/>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1436623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6383733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492063579"/>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75812459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70181114"/>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2777316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6128348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921173584"/>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66436868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8794802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53023504"/>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524971196"/>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42635280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551187630"/>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2924235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026965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443598953"/>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7278494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4502715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1055596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112325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4182757843"/>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419732557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51197530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44636908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289266013"/>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0278147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053572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459171120"/>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845111674"/>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86182451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4053799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731278264"/>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101329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17312052"/>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1495733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757772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838466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533968499"/>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2920527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011181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71558861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8010831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1803225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6079568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544198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297741055"/>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00790326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95536587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5079965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775153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301461897"/>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28524966"/>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4180650116"/>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204997625"/>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190426852"/>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999071661"/>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411362292"/>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56283216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6647108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724224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984087581"/>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46870414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530129263"/>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41285456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6782869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486044328"/>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8911990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02047993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2503355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822141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65174994"/>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70075596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7961602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032415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8084190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83924998"/>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74560112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27606663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657877679"/>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3762578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026940305"/>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36047850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416503311"/>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41348267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187935349"/>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764802985"/>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2582900205"/>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293237154"/>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138056693"/>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40841522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99941077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64006545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34522918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292324875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47856247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73627680"/>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9154466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116955017"/>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192499174"/>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07680933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265769878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1054342852"/>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3109580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3962783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409528892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51733783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00000490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7326991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5137018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34725450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9235664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21587260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00784526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89185433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41334677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23569890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33980984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87271946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42088962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7959238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7622035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6577270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87305224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6154143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5858973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367973447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1511576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45868766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9897009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02866058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15446462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29742414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9830920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82716197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27320130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38891086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93376776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46499674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415159971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22247714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6604837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13465178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02525136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02427011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511156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16385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81275325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97222771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4498390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5041634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41661879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28095108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41867271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5003600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42491754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58481216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8201077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27123981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22391435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24094405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15116947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0120087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714094631"/>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2226564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5877771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780577929"/>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843042234"/>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70044893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7656488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21322621"/>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576199913"/>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92930750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454171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910038914"/>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4913253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490617396"/>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067085106"/>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4597807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RGD Leeds and York Partnership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2409087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161508424"/>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101366106"/>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510943213"/>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4562528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033104184"/>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6714224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181724867"/>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4195960173"/>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85444815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0714459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231599952"/>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65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06466562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0838596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14270548"/>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11046</Words>
  <Application>Microsoft Office PowerPoint</Application>
  <PresentationFormat>Widescreen</PresentationFormat>
  <Paragraphs>1453</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Leeds and York Partnership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2025-03-21T18:39:12Z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